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83" r:id="rId6"/>
    <p:sldId id="286" r:id="rId7"/>
    <p:sldId id="284" r:id="rId8"/>
    <p:sldId id="285" r:id="rId9"/>
    <p:sldId id="260" r:id="rId10"/>
    <p:sldId id="281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7" r:id="rId20"/>
    <p:sldId id="276" r:id="rId21"/>
    <p:sldId id="27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9" r:id="rId30"/>
    <p:sldId id="280" r:id="rId31"/>
    <p:sldId id="282" r:id="rId3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70" d="100"/>
          <a:sy n="70" d="100"/>
        </p:scale>
        <p:origin x="738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7875469-255F-4493-957E-9F71AC8B0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1C22656E-5764-4668-9F7E-9CF090D9A9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23C479D-1E71-4E02-9699-06BF26D1B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24636E6-65B9-4BB8-9635-B1A24581F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E4FDECD5-A615-4C78-B224-C66F9366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9195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D1A03D2-C280-428F-B2C8-6BB331062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0A032CC-336A-40CF-BEA9-F7DFF75E5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32B3D08-3B6B-4F2E-85E9-C7F6C4EE2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29BAE3F-DF59-4735-AF8F-110E73F6F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2E739B5-DCE2-4D57-BEEC-623658378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704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C2CBFB-1239-4171-A0B8-7CC74752E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979C879-CBB2-4015-B5BE-036AD60A7F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1C7A5382-E2B3-450A-B1E3-1614813DF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127483F8-802A-4B09-B6F4-B9A00ED50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074D011-68A6-4520-B14D-D4614DC20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9552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C446F5E-0133-4494-94E5-269077737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DAB1E9-887F-4919-A842-161B32FAF4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31878C41-0A0E-4060-B24A-667DCF399D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55C64CF1-460D-4DCF-AF41-09B803C58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D3BC988F-5443-4FD3-A245-97AB2B5A8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3EA59655-C37D-4343-859E-DCC623832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9507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603C67-03F7-42FE-933D-4E37A7B97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861C37C-378B-40F2-A9A7-7258CEED6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AC2EC50D-1D09-4959-B167-F923EC2E3D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B4CEE271-167D-43AB-8E83-A61C7310C1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610E1246-D850-43F6-A549-36DF3ED8C0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C55E4F0A-85E9-4205-9B73-BE6CE323D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B25C7E18-9C44-47BE-9EB7-074CA1AA3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1AB67896-1F17-438E-8385-8639A8031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9354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10E9FAC-00EF-4EFF-B94D-FC4F1C382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609D3946-DE46-43B5-8589-D3B810CAD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31E54A1E-5AD6-459E-BBDA-1399F2ED6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53BFA8C0-D0F9-4AE3-A511-812B8DA3D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226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DCCBAB53-C0CC-4553-94CF-FE501C2F6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9CC850F4-C6BE-42E6-98C2-3ED0E1975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9A481ADE-9DCE-4BDD-A02E-97769CDEE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0261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127E0E-348A-49E5-9F9F-214AF9E64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A107E1C-82BB-404F-B06E-5DACB2681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F18BFC24-AC7A-487C-AA03-276AA36D15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5A6790FF-2B13-40BB-B5AF-B211BAB58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A0DDB8F7-614B-450F-B284-DB8F80FF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35105AA6-6A3A-4162-907C-A694C376C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635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B1B8444-07EA-4B69-8A8F-2520D12FA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E57991F0-A85C-4EB5-AD26-F78443AA05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1D3D9415-5D8A-48B0-BF96-7149944F8C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284D48A0-2DC7-424B-B988-1CAD6202A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500D193F-AB72-4560-96C5-25AC4AA2C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F4DDC6CE-CEF1-485A-B01C-7F3EE1668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882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0D32FF1-A2CB-4FB2-B771-C29572488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0FB49FA3-E9F8-45BF-8F8E-238B104EF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B56234E1-DBB4-4D4B-A3DC-8B7B50C56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647F2188-A391-4F58-8322-D7D26055C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2BFD1F3-2091-4D71-A1A9-DD1DB5831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1039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11483802-2829-44DD-ABA1-D36B9BC858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D778668B-9477-4B20-B55F-08A2C1A759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3B5A0D0-B4F5-4C5D-B62B-9FAED153A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15853E1-334F-4AE1-9F17-D3AACA9A8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21A42AD-1769-4148-9608-BB7D16C3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7244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D74885-08CF-4DB8-AC81-05799CE074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85CF5DF-CA85-41CB-8613-4E9DB27C1E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A1B3D68-2612-4E09-834A-2EC826B8A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5CBFE0B-01A6-450C-940F-55C105789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ACEFEB7-CD07-43D5-B4C8-EFD9E34DF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4680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2E2B372-7FDF-41FB-BAA5-D1B72E63E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6EA0BA4-C898-4EE7-AEBC-C23AAA733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81ABE0E-D362-40B7-B634-BEBD1042D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966B66B-5A71-45C0-A70F-753A06BAE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96944A0-6F8C-4868-8894-86842A9C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44129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BCFFCB8-A1E0-4EA0-9008-DFAB26776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21CF0D3-3DA8-44E1-925B-137A9864AA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77B06B7-B54E-4F64-BF5B-322592ACF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E48010E-EF69-423F-950B-F91AE00BA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787F066-838D-4D1E-89C5-847815984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3713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6EBE7E-1EEC-4545-B7B7-07A0B6553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7ED32F-FE01-4A80-BF62-6B23633ED0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301A3E90-E0E1-4DDE-8BD5-FBB9A96F4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28007969-4F97-4975-93A2-42795FA09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67B0F522-2795-4689-B59D-7F9357922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4B0D99C-7757-431E-8D11-4F91653E1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693191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4BA4DA-D6CD-4F77-A054-78DA655E2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202D9AD-6D3E-4A50-9573-A44190B6F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0BEC52F6-6DBB-47E4-A3B7-D32A5D172C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CD155EAD-0C10-498C-80F3-10184E8590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B3DED9F5-0A22-47D5-A397-2517EDD5D7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CD49DC6B-0DE9-45EF-B245-9E62B2934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7CCFBC8E-66E7-4EAA-9DDB-CA4A5DC6C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BE2DD244-5E82-4D15-A725-5D1F4BE4F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195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3202486-7C33-4AAD-941A-DE0733EB0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FFBD406-B803-4F6B-9FA8-F0054043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68002E9D-B1BD-4334-908F-4410F37A8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F9BA1BD4-3369-4AF2-958C-A1C369B2D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08685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DD54FB65-F448-41E3-978C-C71AD398B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3E2228B1-7C34-48EF-B806-B8DC2A438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3FA47AA9-8654-4F1E-BD92-DF63ADC95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3135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940A1B-5585-441D-BD46-29DDA26B6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4501886-64D0-4F3F-96BF-C21E68BC9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0960869-8ED6-4DA6-95EC-8DE3C4E7E9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269AC4D0-650E-4055-B45D-6CD5CF1C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ECDEB754-782F-4FE7-B3CE-E4C294996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A4F3A7A3-15D0-4961-8B4C-94B178297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172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B915D8F-D3B2-4FAB-BBC8-684F3E41F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B7DDDC20-723F-4FAE-A224-4528C95586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3AC44FF-CB4B-4196-BFB6-41F2C80B33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3BC7D001-055B-4975-A458-4299311BC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D91E14E-93AE-464D-9BD8-E0D7D84D2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E6BBEB4-C89F-47A9-95D6-E2387634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1528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67F341B-13BB-4D0F-BE1B-C6494D21D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A11A5A15-5681-49B7-8D0B-548ADDBB08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6F4FEFD-9694-4BBA-971F-836EF8D97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C28EFB8-C366-4BE3-B8FE-4A8CA4174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DA6A7EB-B179-4CA9-A5BE-851DF0426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012747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DD1E769D-7F0A-4755-B31D-F27E0433E4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C00FF3B3-8296-4027-835D-94B83A1B0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DD9D760-AC95-4AA6-986E-453920D3B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1481A3B-C2BC-4B3F-B3CB-E3219F5E5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F3F0AC3-33FF-4F03-9D80-5ED4836B4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90119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B77B9729-0C9C-4D3F-A540-F348509E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F2D7E66A-59FA-472A-AEB0-F912479624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F881EF0-F2B2-4C00-B204-EB09B5DD2E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AC9E5-F369-444A-988A-2C2AE6C4715B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FD6D592-22B7-4C8A-80EC-390E854E67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A3ADA1B-F854-487C-BD51-5A53F2137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20BDD-68B1-4EC3-A466-4EA0DB7F44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46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06EA8D22-B6F0-459B-B8F2-9B96EF350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DCD9098-A16B-47AE-AFEA-390943EF8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144DF56-E390-4E4A-81AE-C290872D44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487E3-8259-42A1-8A27-C9C56B2CCF3E}" type="datetimeFigureOut">
              <a:rPr lang="hu-HU" smtClean="0"/>
              <a:t>2024.05.02.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D1F21EB-EA3F-41B1-B62B-9CCD60ABB9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2D50C42-3D2B-4BB8-A0D4-8E58E46553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7290B-8F51-4D14-9956-89B8CD2317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6061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FBF50BC-CE2F-4A39-8341-ED15339EEE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Az ovikert szépségei képekben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0B45682A-78AF-4A22-B175-5D69C4A078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11108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DE5CE1E-E6C5-49C7-AD76-69578FD84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A Központi Óvoda zöld kertje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541C775F-E1A8-4F04-A6BE-0D5E481A2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089" y="2145311"/>
            <a:ext cx="5182049" cy="388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24BC308-4146-4A9A-A201-DDF78A48B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Zöld udvaraink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2A90D2A-33D1-4185-B97C-FEA7CDF9F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977" y="1950732"/>
            <a:ext cx="2737341" cy="2176461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F2F8AE78-787B-4E54-BB9D-C207BC140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913" y="1623707"/>
            <a:ext cx="2017951" cy="2591025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C4C1FA1-ACAB-47BF-A75C-3563B6537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6207" y="4387238"/>
            <a:ext cx="3200677" cy="2402032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82127012-D271-4C24-91A7-7C2B62D41B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5310" y="4455968"/>
            <a:ext cx="3206774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03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974D6CA-11E7-4415-AE01-78462D715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944" y="365125"/>
            <a:ext cx="8455855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Virágoskertünk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E67AC204-FBC3-43D1-8DDC-C022BBB30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5845" y="2651908"/>
            <a:ext cx="3947941" cy="2960956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AA5BA104-43D5-4594-A56B-67F53D76F2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677" y="4400010"/>
            <a:ext cx="3016839" cy="2264854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2A7231FB-49A7-47A4-A4AA-D4A5EE1A05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7585" y="1591122"/>
            <a:ext cx="3648248" cy="27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187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A26F3A5-E502-4345-8962-9A5839E61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9808" y="365125"/>
            <a:ext cx="7230795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Rózsakertünk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0D9F3082-D4FF-429C-884C-F4065AB16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937" y="2124222"/>
            <a:ext cx="5830052" cy="436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0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F546D4-63E8-4C21-8ED8-38F92AF74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2178" y="365125"/>
            <a:ext cx="6416844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Fűszerkertünk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AA59C0DC-D84D-49ED-B207-706A3EC50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191" y="2400939"/>
            <a:ext cx="3145809" cy="4194412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BE2F1681-8CB4-45DB-A698-15D768B75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08911" y="2308827"/>
            <a:ext cx="4194412" cy="31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05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0CD5284-15F7-4CB7-8AE0-2F1F56CD4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9803" y="365125"/>
            <a:ext cx="5331656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Lepkekertünk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BB0872BB-0EEE-4C7D-BF99-AE6AF8C9F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5302" y="1957551"/>
            <a:ext cx="3429000" cy="257175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B4919B27-D8CE-430D-BD82-420DB3E5B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479" y="4192914"/>
            <a:ext cx="2571750" cy="1928813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35DCF88F-C01D-4C24-8B67-522CE48AA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99876" y="1988082"/>
            <a:ext cx="3673248" cy="275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44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2BC20A6-A0DD-48F8-A2C0-F8F6F7E79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Én kis kertet kerteltem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1F25C87B-FEC6-49F1-AF83-69F7B3DD1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6813" y="1874086"/>
            <a:ext cx="2932430" cy="3907875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6EF50801-B4A3-47A3-8B13-8A285E657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328" y="2033869"/>
            <a:ext cx="3109229" cy="2328874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EAA56FB0-CF11-4A37-A80A-570DF895B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705924"/>
            <a:ext cx="2871465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04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C572A7B-DC6A-4490-8BB5-19498F03C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2178" y="365125"/>
            <a:ext cx="7114238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Kerti tevékenységeink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D80C1E72-F836-4B1F-B348-15450D511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9525" y="2236764"/>
            <a:ext cx="2229593" cy="2965576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767A7C03-FA87-4E94-A320-4F604FC58F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776" y="1570079"/>
            <a:ext cx="1908213" cy="2536156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308E1350-572D-43E8-B4D1-65409F7235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8533" y="2451672"/>
            <a:ext cx="2487883" cy="3309126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19C5381A-D6CB-4672-AE11-E7358E5153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030" y="4414549"/>
            <a:ext cx="1749704" cy="233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657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2E8A744-D97A-42E6-AE22-4A21940E2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Komposztáljunk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A5F68A2-92F1-4570-A71C-5D961F73D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822" y="3234299"/>
            <a:ext cx="2794054" cy="3258576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id="{E9A98848-CD72-4606-829D-4FBB57EB9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713" y="1720242"/>
            <a:ext cx="2667109" cy="3558448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1476AFDF-58A0-4C94-AD27-C455C3793C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178" y="1690688"/>
            <a:ext cx="2828606" cy="377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59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5546A5B-4100-4FE3-BFC1-A2D3C4F28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4170" y="365125"/>
            <a:ext cx="8639629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Ültetőedények </a:t>
            </a:r>
            <a:r>
              <a:rPr lang="hu-HU" b="1" dirty="0" err="1">
                <a:latin typeface="Agency FB" panose="020B0503020202020204" pitchFamily="34" charset="0"/>
              </a:rPr>
              <a:t>újrahasznosítása</a:t>
            </a:r>
            <a:endParaRPr lang="hu-HU" b="1" dirty="0">
              <a:latin typeface="Agency FB" panose="020B0503020202020204" pitchFamily="34" charset="0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BBECB6FF-D58A-497B-A772-FD1730AEA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8041" y="3665625"/>
            <a:ext cx="3158002" cy="2371550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ECCFEE49-5C23-4E6A-98D5-917C82AC9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351" y="2212742"/>
            <a:ext cx="3243353" cy="243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90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049D77-65AE-4C97-9CF8-538249EF8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Ültetések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8C984EF0-C40A-428E-B050-1FEF906DF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906" y="1735956"/>
            <a:ext cx="2362711" cy="3153146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F958CEDA-DE90-4B0B-AD2F-515F1BFCA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582" y="3088952"/>
            <a:ext cx="2362711" cy="3147788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BCB5C66D-0D4C-49D5-A5C4-1FA217F8D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258" y="1968898"/>
            <a:ext cx="2190152" cy="292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63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AF2DB35-4188-414A-8FB2-D3038E422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9486" y="365125"/>
            <a:ext cx="7304314" cy="1325563"/>
          </a:xfrm>
        </p:spPr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Gondozás, megfigyelés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D2F5DF4-E39B-4FFF-B0C9-2140E7E1E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232" y="1952253"/>
            <a:ext cx="2539566" cy="3419845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D0A797D1-B76F-4323-9B75-F61C490F1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5509" y="3093158"/>
            <a:ext cx="2539566" cy="3436879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2DA3321D-8DD7-4563-978E-007CEE1413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2786" y="1952253"/>
            <a:ext cx="2738672" cy="370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431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54BE174-8646-47FF-A369-C0AFA3047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656" y="365125"/>
            <a:ext cx="8654143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Csíráztatás, hajtatás. </a:t>
            </a:r>
            <a:br>
              <a:rPr lang="hu-HU" b="1" dirty="0">
                <a:latin typeface="Agency FB" panose="020B0503020202020204" pitchFamily="34" charset="0"/>
              </a:rPr>
            </a:br>
            <a:r>
              <a:rPr lang="hu-HU" b="1" dirty="0">
                <a:latin typeface="Agency FB" panose="020B0503020202020204" pitchFamily="34" charset="0"/>
              </a:rPr>
              <a:t>Tavaszi megfigyelés a csoportba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5DF4171E-AF67-4B03-982F-D76D9CA6F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1672" y="2251268"/>
            <a:ext cx="5664870" cy="424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69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48EB9A-9B79-422B-B11D-4C338F64C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Veteményezés szabadföldbe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E4A94912-72D1-4168-B907-121CF9940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933" y="1719801"/>
            <a:ext cx="2968627" cy="2231784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00BB16DB-8BD2-427B-A610-9C85A1B93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720" y="3225713"/>
            <a:ext cx="2968627" cy="222825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37524C0D-D3D0-482E-8D59-E427EF640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7594" y="4022307"/>
            <a:ext cx="2331806" cy="310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07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9A181A6-F100-4C87-BC9F-BA5EC03EB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Ültetés a kis kertekbe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B8245B8-70BD-4F07-B48D-03BC21C1C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48235" y="2067151"/>
            <a:ext cx="3011714" cy="2258786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CA628476-1820-40B4-9AA6-1073CD7DA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67727" y="3481841"/>
            <a:ext cx="3254828" cy="2441121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192AC104-91A9-4086-BF0C-D4D12EC15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70849" y="2193698"/>
            <a:ext cx="2674257" cy="200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01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50C197-BDF8-4E07-8DBD-891FBE72F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Komposzt rostálása 1.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8738752F-CFEB-403B-9EED-422D5609D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9048" y="1576413"/>
            <a:ext cx="2164268" cy="2883658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397BA1E7-40CC-4019-B8FB-BB8B04ACB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438" y="3419972"/>
            <a:ext cx="2820492" cy="2115369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DB5CE38-4A6C-4B5F-97C6-CDC0E551C1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44606" y="2232411"/>
            <a:ext cx="2820493" cy="211536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45531DE1-1C07-4DC8-900D-040FC1EC4E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33144" y="4775199"/>
            <a:ext cx="2380344" cy="178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63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E2472A7-EBB0-4622-80C5-8341F87FA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1157" y="365125"/>
            <a:ext cx="7372642" cy="1325563"/>
          </a:xfrm>
        </p:spPr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Komposzt rostálása 2.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3CC80839-9BF5-4304-A578-C62D0ED5C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3" y="3679337"/>
            <a:ext cx="2110154" cy="2813538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7328B1C9-893B-4E7D-9BCA-19DABF156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950" y="1659988"/>
            <a:ext cx="2653518" cy="3538024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C32D1862-B787-4A10-A4E9-071479B7D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16" y="1927274"/>
            <a:ext cx="2922563" cy="389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89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6B37E8-72B6-415F-B9FE-0914C280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2849" y="365125"/>
            <a:ext cx="7020950" cy="1325563"/>
          </a:xfrm>
        </p:spPr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Komposzt felhasználása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1398500-0EF9-4E8A-9154-A2C2E765E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63910" y="2349039"/>
            <a:ext cx="3261584" cy="2446188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66C5CE44-F459-46B5-A20C-140E05765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18665" y="2316773"/>
            <a:ext cx="3003452" cy="225258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94942C5D-647C-4BEC-8092-B466D43B81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3899" y="3210412"/>
            <a:ext cx="3751387" cy="281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967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7BE078F-E349-46E0-AB9C-37ADD94CA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454" y="365125"/>
            <a:ext cx="8765345" cy="1325563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Komposzt felhasználása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779DFD4-8016-4C44-AAA9-9709F5A85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980" y="2759832"/>
            <a:ext cx="1722999" cy="229733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5012F7A-B7CE-456D-B0C0-1251811730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651" y="2419644"/>
            <a:ext cx="2806505" cy="3742006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C362E58E-1375-49B9-9402-109086CFC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54" y="1849925"/>
            <a:ext cx="2806505" cy="374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30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7AC6074-4D50-48BF-9495-A43B9FFFC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Csiga csoport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751BD1D3-5C2E-44C0-8B9A-897945556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628" y="1600653"/>
            <a:ext cx="3497943" cy="2623457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E5B6D4BE-3486-488F-8F74-AA2C4A7621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652" y="1690688"/>
            <a:ext cx="3759200" cy="2819400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159D63C9-3982-4E2B-85C4-E1287DB9D6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029" y="4705576"/>
            <a:ext cx="2881085" cy="216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45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F45C89-81A6-4322-8AE3-F9C5B0DEC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Katica csoport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8DCA7F2A-E9E4-44E6-B2A5-2862032A1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506" y="1535943"/>
            <a:ext cx="2536141" cy="4508695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5D30786D-4B52-419C-9762-94C5BC354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351" y="1823268"/>
            <a:ext cx="3398585" cy="1911704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3092DD72-4B8D-4486-ABB8-E369CE747E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30" y="1927274"/>
            <a:ext cx="2033661" cy="3615397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FA31C3BF-1BF9-49B0-91EB-6512AD620D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800" y="4118317"/>
            <a:ext cx="1335689" cy="237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233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2E4131-7707-47D6-82EE-C4C341F26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Süni csoport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FE8194DC-3966-4AD0-9E92-6E6EECF1B0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576" y="4515214"/>
            <a:ext cx="1758848" cy="2342786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99E513F9-5DE3-4113-816A-D8688DC5C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898" y="2694957"/>
            <a:ext cx="2243738" cy="299165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107ACA56-F2D0-4F34-A048-9178E37AC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6005" y="1909761"/>
            <a:ext cx="3105686" cy="2327479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3E9907DD-0E73-4DE0-9FF5-7995DC12EC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4061" y="3028521"/>
            <a:ext cx="1993565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1547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A3EA786-6411-40B7-A5CE-CBE60FE15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Méhecske csoport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06DB7D6B-17FE-4460-871A-12BE0F5BB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976268"/>
            <a:ext cx="2987299" cy="2158171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DDB90855-7873-4D47-B4C2-399826FE0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8886" y="4420017"/>
            <a:ext cx="2877561" cy="2158171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939ADCD1-10CB-4C94-B95B-2DDB3D5278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838" y="1942736"/>
            <a:ext cx="1664352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01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83F2AE-1267-497F-AB1B-1568F1AE1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Buci Maci csoport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4E09D2C1-923A-475C-A83C-CF1AE4BEC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166" y="1571962"/>
            <a:ext cx="1749704" cy="2328874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BC6CE3DB-CC6F-4E4A-A384-1203C7C83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922" y="4164001"/>
            <a:ext cx="1749704" cy="2328874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0E7D9F1F-24B0-47FC-9812-3B919275C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6662" y="2834958"/>
            <a:ext cx="1993565" cy="2658086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86777FD8-62B6-4207-86AF-237B8CE5BE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4118" y="1690688"/>
            <a:ext cx="1993565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6725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ACE8F4-ED96-4827-86A3-DA61AE1B8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Szamóca csoport</a:t>
            </a: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D4DA29BE-CCD2-41BB-B0D0-F6E6768A5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294" y="1722269"/>
            <a:ext cx="4322439" cy="2103302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23FED0F1-F394-40D5-AAC8-970AC981A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6218" y="3986521"/>
            <a:ext cx="1347333" cy="277392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78A8675B-2826-4ADC-AD69-5B2117232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1901" y="1973826"/>
            <a:ext cx="1951704" cy="40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011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BD8236-6434-4999-AE8B-BECF83F0B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Fűszernövények szagolgatása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5A7EB8E2-654B-45E7-A896-F1334A4AD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44029" y="2813858"/>
            <a:ext cx="4463143" cy="3347357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ECD202E5-334A-407A-9653-014F6D415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93699" y="2505931"/>
            <a:ext cx="37084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70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F87257F-4D02-4C70-B058-DC2ABB9E0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2464" y="365125"/>
            <a:ext cx="6221335" cy="1325563"/>
          </a:xfrm>
        </p:spPr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Csíráztatás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831BAC26-D54E-41C7-BC36-F03B6A704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017" y="2610520"/>
            <a:ext cx="2123358" cy="2820085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FF0B6EB6-CF4F-433F-9B65-2C04E6110B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46" y="4267477"/>
            <a:ext cx="1751535" cy="2326257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13632389-7412-4B1C-A5C6-8161C51B89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131" y="2265375"/>
            <a:ext cx="2383233" cy="3165231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0C2611CB-F7E7-43C0-A7CB-E4DA751D4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464" y="2110174"/>
            <a:ext cx="2692369" cy="202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664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DDF239F-C017-4863-B1B3-7C408A25F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4374" y="365125"/>
            <a:ext cx="7119425" cy="1325563"/>
          </a:xfrm>
        </p:spPr>
        <p:txBody>
          <a:bodyPr/>
          <a:lstStyle/>
          <a:p>
            <a:r>
              <a:rPr lang="hu-HU" b="1" dirty="0">
                <a:latin typeface="Agency FB" panose="020B0503020202020204" pitchFamily="34" charset="0"/>
              </a:rPr>
              <a:t>           Csíráztatás 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94B69A0A-50DC-4FBF-8F30-1C96B50BC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643" y="2138289"/>
            <a:ext cx="2380199" cy="316120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D059DBE9-D73C-48CC-BFD5-C789F6544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072" y="2729132"/>
            <a:ext cx="3755414" cy="282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796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B851C3-A65D-4FC4-910D-AAFAEA7CF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4114" y="1181051"/>
            <a:ext cx="6884963" cy="4009927"/>
          </a:xfrm>
        </p:spPr>
        <p:txBody>
          <a:bodyPr/>
          <a:lstStyle/>
          <a:p>
            <a:pPr algn="ctr"/>
            <a:r>
              <a:rPr lang="hu-HU" b="1" dirty="0">
                <a:latin typeface="Agency FB" panose="020B0503020202020204" pitchFamily="34" charset="0"/>
              </a:rPr>
              <a:t>Köszönöm megtisztelő figyelmüket!</a:t>
            </a:r>
          </a:p>
        </p:txBody>
      </p:sp>
    </p:spTree>
    <p:extLst>
      <p:ext uri="{BB962C8B-B14F-4D97-AF65-F5344CB8AC3E}">
        <p14:creationId xmlns:p14="http://schemas.microsoft.com/office/powerpoint/2010/main" val="820294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gyéni tervezé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77</Words>
  <Application>Microsoft Office PowerPoint</Application>
  <PresentationFormat>Szélesvásznú</PresentationFormat>
  <Paragraphs>30</Paragraphs>
  <Slides>30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2</vt:i4>
      </vt:variant>
      <vt:variant>
        <vt:lpstr>Diacímek</vt:lpstr>
      </vt:variant>
      <vt:variant>
        <vt:i4>30</vt:i4>
      </vt:variant>
    </vt:vector>
  </HeadingPairs>
  <TitlesOfParts>
    <vt:vector size="36" baseType="lpstr">
      <vt:lpstr>Agency FB</vt:lpstr>
      <vt:lpstr>Arial</vt:lpstr>
      <vt:lpstr>Calibri</vt:lpstr>
      <vt:lpstr>Calibri Light</vt:lpstr>
      <vt:lpstr>Office-téma</vt:lpstr>
      <vt:lpstr>Egyéni tervezés</vt:lpstr>
      <vt:lpstr>Az ovikert szépségei képekben</vt:lpstr>
      <vt:lpstr>A Központi Óvoda zöld kertje</vt:lpstr>
      <vt:lpstr>Zöld udvaraink</vt:lpstr>
      <vt:lpstr>Virágoskertünk</vt:lpstr>
      <vt:lpstr>Rózsakertünk</vt:lpstr>
      <vt:lpstr>Fűszerkertünk</vt:lpstr>
      <vt:lpstr>Lepkekertünk</vt:lpstr>
      <vt:lpstr>Én kis kertet kerteltem</vt:lpstr>
      <vt:lpstr>Kerti tevékenységeink</vt:lpstr>
      <vt:lpstr>Komposztáljunk</vt:lpstr>
      <vt:lpstr>Ültetőedények újrahasznosítása</vt:lpstr>
      <vt:lpstr>Ültetések</vt:lpstr>
      <vt:lpstr>Gondozás, megfigyelés</vt:lpstr>
      <vt:lpstr>Csíráztatás, hajtatás.  Tavaszi megfigyelés a csoportba</vt:lpstr>
      <vt:lpstr>Veteményezés szabadföldbe</vt:lpstr>
      <vt:lpstr>Ültetés a kis kertekbe</vt:lpstr>
      <vt:lpstr>Komposzt rostálása 1.</vt:lpstr>
      <vt:lpstr>Komposzt rostálása 2.</vt:lpstr>
      <vt:lpstr>Komposzt felhasználása</vt:lpstr>
      <vt:lpstr>Komposzt felhasználása</vt:lpstr>
      <vt:lpstr>Csiga csoport</vt:lpstr>
      <vt:lpstr>Katica csoport</vt:lpstr>
      <vt:lpstr>Süni csoport</vt:lpstr>
      <vt:lpstr>Méhecske csoport</vt:lpstr>
      <vt:lpstr>Buci Maci csoport</vt:lpstr>
      <vt:lpstr>Szamóca csoport</vt:lpstr>
      <vt:lpstr>Fűszernövények szagolgatása</vt:lpstr>
      <vt:lpstr>Csíráztatás</vt:lpstr>
      <vt:lpstr>           Csíráztatás </vt:lpstr>
      <vt:lpstr>Köszönöm megtisztelő figyelmüket!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ovikert szépségei</dc:title>
  <dc:creator>Lenovo</dc:creator>
  <cp:lastModifiedBy>User</cp:lastModifiedBy>
  <cp:revision>17</cp:revision>
  <dcterms:created xsi:type="dcterms:W3CDTF">2024-04-16T17:31:33Z</dcterms:created>
  <dcterms:modified xsi:type="dcterms:W3CDTF">2024-05-02T07:00:15Z</dcterms:modified>
</cp:coreProperties>
</file>